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63" r:id="rId4"/>
    <p:sldId id="260" r:id="rId5"/>
    <p:sldId id="258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6F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8" autoAdjust="0"/>
    <p:restoredTop sz="94660"/>
  </p:normalViewPr>
  <p:slideViewPr>
    <p:cSldViewPr snapToGrid="0">
      <p:cViewPr>
        <p:scale>
          <a:sx n="100" d="100"/>
          <a:sy n="100" d="100"/>
        </p:scale>
        <p:origin x="2556" y="128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7821C1-9A78-4679-9274-A90C6B378482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47EE4-C75D-43A4-B1B7-7EFE2E528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56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347EE4-C75D-43A4-B1B7-7EFE2E528E6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343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545B0-CF9C-E5C0-612C-ADBAF78AE3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22716D-FEA3-1F51-D229-3C9C6ACAE8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C03083-6F4F-9720-7B78-58EE0DC67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3147-A3EF-22CC-6912-39EF89F03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D3902-5010-01F8-3C76-E5BFA84BD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965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1C99-CBD3-6699-2ED0-013CBE996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620297-EA10-C543-A53D-1A977FE0AC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AF77B-BF68-9704-4E1C-89A5AF4B4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9321D-EA1D-5626-0612-01F54B6D5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620EB-ADE5-2AD0-92AD-5F12A944F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193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E96284-2AAE-D8A0-DBA3-1A7E0733F5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C039E8-12BC-4AB9-C268-A0258A07B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4550D-F83C-BC1A-82F5-FC7975954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2DD2B-CC94-DD22-D07C-B1052ACFA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39A1F-8ACD-16E0-1716-908971CB1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67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70686-1FA9-9291-7C75-D98BCE088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EF46E-B73D-E684-0774-741DEA641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D2CA0-C2AE-011B-1819-C7FE3D2CC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3BB5C-5C66-29FD-60D4-803A60D9C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C2C66-B98D-C01A-9822-3E7176224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321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545FE-489E-8899-7FC7-90F4DF4D4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A23A2-0B77-654B-1BF2-BC933481A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12274-29E7-4E0B-35CB-FEB1E40BA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073F2-13C0-9216-5D0B-B2CE2B1C4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526FF-4B71-5CD7-71F7-94743957B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572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07DCD-8ABE-12E1-2BAD-7CCA343B7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A80CF-3C2A-731D-7218-F09C9AA36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5A318-0674-D306-003C-0570FEB2C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37FC4C-5690-E96B-CD46-73D7E0AEF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04987-3A66-52E9-069C-ACDB614F8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B35CA-7102-6B05-D478-3A3BCDD16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255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9522-42DB-C192-6D6F-A2F7ACB5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8651FD-67AF-D431-8A7C-61CEE991E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19E80-81E6-CBF4-DC90-F88258210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D1D1E1-E82B-ECE4-C6E2-B9A0E09D4F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B6D3E0-187D-F459-2BEB-B7364B914F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412CD4-E4EE-332E-F98A-9B63B045C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2965DF-55DF-C7DB-6254-2096778D8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DA70F4-C50B-0DE3-A17B-F6B7D6C47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512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11DF3-CD2C-9AE9-14E4-05E82A6CD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FA35D3-010C-2629-B575-FFB14D71E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911A76-5331-6350-AB10-FE48BF63E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B6B243-FC0C-EA50-B1C5-3483717A5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9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C9789D-C75D-451B-A443-03BC17677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D0E20C-E8EC-B94E-0163-350028E33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E2775-8A6A-F5F0-0BBC-372B7736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18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B4A13-7933-C54F-F1E4-D26BFBA36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7370C-70EF-212A-AAC3-F06643ECD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B432CE-10AB-8DA0-65A3-06A2FEDED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86D83-DF41-5DED-4A1A-1763C34BF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F8A6F-9C3B-82AB-9259-888F934B0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32D6E3-15D9-65B2-30E9-7E2D568B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90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F44ED-8B16-27D3-530E-2F372E314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3A866C-839A-7F5A-4184-24415582DA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966FB3-827A-77A6-0ADA-90882A6C0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630D7-8E17-D511-B543-263D50531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1F1CDA-12A7-F33A-2DAA-6D3A3FE41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07A5EF-0EBA-8E96-CE4B-1E84FB9A7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204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FF59A4-F298-4DB8-1DCD-D256D0D76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37507-3404-AFF9-EB0A-007CCDB1E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04B27-E40A-19DD-B772-62B07CE6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AC666C-10B5-42C6-BE74-43B3F869987D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B6ABC-4169-D36F-D664-2F969151AF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8A173C-207B-A46B-500B-D2F997FE02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5A0BD9-7D78-44A1-AABA-74BD79C40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469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F8CBF7-7F5B-A1B4-E779-ABCF8D2F7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9" y="0"/>
            <a:ext cx="12192000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5942BC-B05C-2FF7-DC92-B6DD742B8E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2531532"/>
            <a:ext cx="10058400" cy="1368795"/>
          </a:xfrm>
          <a:solidFill>
            <a:srgbClr val="416F70">
              <a:alpha val="67000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8800" b="1" dirty="0">
                <a:solidFill>
                  <a:srgbClr val="FFFFFF"/>
                </a:solidFill>
              </a:rPr>
              <a:t>Drone map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BFAC70-F14C-5131-4C8F-BE9989BE81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 Dovydas Kundrotas</a:t>
            </a:r>
          </a:p>
        </p:txBody>
      </p:sp>
    </p:spTree>
    <p:extLst>
      <p:ext uri="{BB962C8B-B14F-4D97-AF65-F5344CB8AC3E}">
        <p14:creationId xmlns:p14="http://schemas.microsoft.com/office/powerpoint/2010/main" val="143227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68AB33-295F-D187-0C26-9D09D1CBA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A2D8EF-50D3-303C-2F59-6B57F87F2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</a:t>
            </a: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081BE3D7-9693-B383-85E6-58129AA42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Block #3959</a:t>
            </a:r>
          </a:p>
          <a:p>
            <a:pPr marL="0" indent="0">
              <a:buNone/>
            </a:pPr>
            <a:r>
              <a:rPr lang="en-US" sz="2000" dirty="0"/>
              <a:t>  Time: 00:02:12,052 --&gt; 00:02:12,085</a:t>
            </a:r>
          </a:p>
          <a:p>
            <a:pPr marL="0" indent="0">
              <a:buNone/>
            </a:pPr>
            <a:r>
              <a:rPr lang="en-US" sz="2000" dirty="0"/>
              <a:t>  Metadata:</a:t>
            </a:r>
          </a:p>
          <a:p>
            <a:pPr marL="0" indent="0">
              <a:buNone/>
            </a:pPr>
            <a:r>
              <a:rPr lang="en-US" sz="2000" dirty="0"/>
              <a:t>    &lt;font size="28"&gt;</a:t>
            </a:r>
            <a:r>
              <a:rPr lang="en-US" sz="2000" dirty="0" err="1"/>
              <a:t>SrtCnt</a:t>
            </a:r>
            <a:r>
              <a:rPr lang="en-US" sz="2000" dirty="0"/>
              <a:t> : 3959, </a:t>
            </a:r>
            <a:r>
              <a:rPr lang="en-US" sz="2000" dirty="0" err="1"/>
              <a:t>DiffTime</a:t>
            </a:r>
            <a:r>
              <a:rPr lang="en-US" sz="2000" dirty="0"/>
              <a:t> : 33ms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    2024-08-07 11:57:05.745</a:t>
            </a:r>
          </a:p>
          <a:p>
            <a:pPr marL="0" indent="0">
              <a:buNone/>
            </a:pPr>
            <a:r>
              <a:rPr lang="en-US" sz="2000" dirty="0"/>
              <a:t>    [iso : 100] [shutter : 1/4000.0] [</a:t>
            </a:r>
            <a:r>
              <a:rPr lang="en-US" sz="2000" dirty="0" err="1"/>
              <a:t>fnum</a:t>
            </a:r>
            <a:r>
              <a:rPr lang="en-US" sz="2000" dirty="0"/>
              <a:t> : 170] [</a:t>
            </a:r>
            <a:r>
              <a:rPr lang="en-US" sz="2000" dirty="0" err="1"/>
              <a:t>ev</a:t>
            </a:r>
            <a:r>
              <a:rPr lang="en-US" sz="2000" dirty="0"/>
              <a:t> : 0] [</a:t>
            </a:r>
            <a:r>
              <a:rPr lang="en-US" sz="2000" dirty="0" err="1"/>
              <a:t>ct</a:t>
            </a:r>
            <a:r>
              <a:rPr lang="en-US" sz="2000" dirty="0"/>
              <a:t> : 5124] [</a:t>
            </a:r>
            <a:r>
              <a:rPr lang="en-US" sz="2000" dirty="0" err="1"/>
              <a:t>color_md</a:t>
            </a:r>
            <a:r>
              <a:rPr lang="en-US" sz="2000" dirty="0"/>
              <a:t> : </a:t>
            </a:r>
            <a:r>
              <a:rPr lang="en-US" sz="2000" dirty="0" err="1"/>
              <a:t>d_cinelike</a:t>
            </a:r>
            <a:r>
              <a:rPr lang="en-US" sz="2000" dirty="0"/>
              <a:t>] [</a:t>
            </a:r>
            <a:r>
              <a:rPr lang="en-US" sz="2000" dirty="0" err="1"/>
              <a:t>focal_len</a:t>
            </a:r>
            <a:r>
              <a:rPr lang="en-US" sz="2000" dirty="0"/>
              <a:t> : 240] [</a:t>
            </a:r>
            <a:r>
              <a:rPr lang="en-US" sz="2000" dirty="0" err="1"/>
              <a:t>dzoom_ratio</a:t>
            </a:r>
            <a:r>
              <a:rPr lang="en-US" sz="2000" dirty="0"/>
              <a:t>: 10000, delta:0],[</a:t>
            </a:r>
            <a:r>
              <a:rPr lang="en-US" sz="2000" dirty="0">
                <a:solidFill>
                  <a:schemeClr val="accent5"/>
                </a:solidFill>
              </a:rPr>
              <a:t>latitude: 47.122074</a:t>
            </a:r>
            <a:r>
              <a:rPr lang="en-US" sz="2000" dirty="0"/>
              <a:t>] [</a:t>
            </a:r>
            <a:r>
              <a:rPr lang="en-US" sz="2000" dirty="0">
                <a:solidFill>
                  <a:schemeClr val="accent5"/>
                </a:solidFill>
              </a:rPr>
              <a:t>longitude: 12.830362</a:t>
            </a:r>
            <a:r>
              <a:rPr lang="en-US" sz="2000" dirty="0"/>
              <a:t>] [</a:t>
            </a:r>
            <a:r>
              <a:rPr lang="en-US" sz="2000" dirty="0" err="1">
                <a:solidFill>
                  <a:schemeClr val="accent5"/>
                </a:solidFill>
              </a:rPr>
              <a:t>rel_alt</a:t>
            </a:r>
            <a:r>
              <a:rPr lang="en-US" sz="2000" dirty="0">
                <a:solidFill>
                  <a:schemeClr val="accent5"/>
                </a:solidFill>
              </a:rPr>
              <a:t>: 60.400 </a:t>
            </a:r>
            <a:r>
              <a:rPr lang="en-US" sz="2000" dirty="0" err="1">
                <a:solidFill>
                  <a:schemeClr val="accent5"/>
                </a:solidFill>
              </a:rPr>
              <a:t>abs_alt</a:t>
            </a:r>
            <a:r>
              <a:rPr lang="en-US" sz="2000" dirty="0">
                <a:solidFill>
                  <a:schemeClr val="accent5"/>
                </a:solidFill>
              </a:rPr>
              <a:t>: 2516.836</a:t>
            </a:r>
            <a:r>
              <a:rPr lang="en-US" sz="2000" dirty="0"/>
              <a:t>] &lt;/font&gt;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CAF334-5AC5-D393-D147-08B91E5A3310}"/>
              </a:ext>
            </a:extLst>
          </p:cNvPr>
          <p:cNvSpPr txBox="1"/>
          <p:nvPr/>
        </p:nvSpPr>
        <p:spPr>
          <a:xfrm>
            <a:off x="7442200" y="3244334"/>
            <a:ext cx="1549400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Timestamp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3A0DDAC-B302-838F-ECEB-73FAC8D5DA88}"/>
              </a:ext>
            </a:extLst>
          </p:cNvPr>
          <p:cNvCxnSpPr>
            <a:endCxn id="5" idx="1"/>
          </p:cNvCxnSpPr>
          <p:nvPr/>
        </p:nvCxnSpPr>
        <p:spPr>
          <a:xfrm flipV="1">
            <a:off x="4044950" y="3429000"/>
            <a:ext cx="3397250" cy="17145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1281115-68DB-A068-E0D6-39E541F8BAB8}"/>
              </a:ext>
            </a:extLst>
          </p:cNvPr>
          <p:cNvSpPr txBox="1"/>
          <p:nvPr/>
        </p:nvSpPr>
        <p:spPr>
          <a:xfrm>
            <a:off x="7454900" y="5563671"/>
            <a:ext cx="1327150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Longitude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B37812-44C8-2869-E85A-364865A9909C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7778750" y="4546412"/>
            <a:ext cx="339725" cy="1017259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F295AD8-D59D-1F6B-91F3-64B2BAF3EDEA}"/>
              </a:ext>
            </a:extLst>
          </p:cNvPr>
          <p:cNvSpPr txBox="1"/>
          <p:nvPr/>
        </p:nvSpPr>
        <p:spPr>
          <a:xfrm>
            <a:off x="5924550" y="5665271"/>
            <a:ext cx="1028700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Latitude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710E690-A9FB-1218-9B5B-99A44C24E75D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6248400" y="4648012"/>
            <a:ext cx="190500" cy="1017259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456C6F9-A256-CF02-453A-3FF5C8B4966A}"/>
              </a:ext>
            </a:extLst>
          </p:cNvPr>
          <p:cNvSpPr txBox="1"/>
          <p:nvPr/>
        </p:nvSpPr>
        <p:spPr>
          <a:xfrm>
            <a:off x="717550" y="5748337"/>
            <a:ext cx="977900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2"/>
                </a:solidFill>
              </a:rPr>
              <a:t>Rel_alt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3BA3936-D6A3-081D-3B27-9E378BC6F890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1206500" y="4743450"/>
            <a:ext cx="0" cy="100488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6A0934C-6286-CA51-3629-44B0CFB012B9}"/>
              </a:ext>
            </a:extLst>
          </p:cNvPr>
          <p:cNvSpPr txBox="1"/>
          <p:nvPr/>
        </p:nvSpPr>
        <p:spPr>
          <a:xfrm>
            <a:off x="1939926" y="5748337"/>
            <a:ext cx="977900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2"/>
                </a:solidFill>
              </a:rPr>
              <a:t>abs_alt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C1F0774-293B-B5BF-2BDC-FCD43229179A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2428876" y="4743450"/>
            <a:ext cx="0" cy="100488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3889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0D09B1-436C-ACC0-6519-3981A4C24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0D4F81-95DF-3D73-EC3E-0157C6638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718" y="1365448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extraction</a:t>
            </a:r>
            <a:b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40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DCCF02BE-5D5F-2337-0B8B-4221E31CC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9467" y="645836"/>
            <a:ext cx="8285064" cy="5546047"/>
          </a:xfrm>
        </p:spPr>
        <p:txBody>
          <a:bodyPr anchor="ctr">
            <a:normAutofit/>
          </a:bodyPr>
          <a:lstStyle/>
          <a:p>
            <a:pPr>
              <a:lnSpc>
                <a:spcPts val="1425"/>
              </a:lnSpc>
              <a:buNone/>
            </a:pP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'timestamp'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</a:t>
            </a:r>
            <a:r>
              <a:rPr lang="en-US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compile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\d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{4}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-\d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{2}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-\d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{2}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 \d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{2}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:\d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{2}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:\d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{2}\.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\d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{3}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'latitude'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 </a:t>
            </a:r>
            <a:r>
              <a:rPr lang="en-US" sz="14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</a:t>
            </a:r>
            <a:r>
              <a:rPr lang="en-US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compile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1" dirty="0" err="1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'latitude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\s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:\s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-\d.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'longitude'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</a:t>
            </a:r>
            <a:r>
              <a:rPr lang="en-US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compile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1" dirty="0" err="1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'longitude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\s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:\s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-\d.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rel_alt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  </a:t>
            </a:r>
            <a:r>
              <a:rPr lang="en-US" sz="14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</a:t>
            </a:r>
            <a:r>
              <a:rPr lang="en-US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compile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1" dirty="0" err="1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'rel_alt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\s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:\s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-\d.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abs_alt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  </a:t>
            </a:r>
            <a:r>
              <a:rPr lang="en-US" sz="14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</a:t>
            </a:r>
            <a:r>
              <a:rPr lang="en-US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compile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lang="en-US" sz="1400" b="1" dirty="0" err="1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'abs_alt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\s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:\s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-\d.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400" b="1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400" b="1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US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ts val="1425"/>
              </a:lnSpc>
              <a:buNone/>
            </a:pPr>
            <a:endParaRPr lang="en-US" sz="14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1425"/>
              </a:lnSpc>
              <a:buNone/>
            </a:pP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ts val="1425"/>
              </a:lnSpc>
              <a:buNone/>
            </a:pPr>
            <a:endParaRPr lang="en-US" sz="14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1425"/>
              </a:lnSpc>
              <a:buNone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We look for pattern and if we find it – we store location 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400" b="0" i="1" dirty="0">
                <a:effectLst/>
                <a:latin typeface="Consolas" panose="020B0609020204030204" pitchFamily="49" charset="0"/>
              </a:rPr>
              <a:t>&lt;</a:t>
            </a:r>
            <a:r>
              <a:rPr lang="en-US" sz="1400" b="0" i="1" dirty="0" err="1">
                <a:effectLst/>
                <a:latin typeface="Consolas" panose="020B0609020204030204" pitchFamily="49" charset="0"/>
              </a:rPr>
              <a:t>re.Match</a:t>
            </a:r>
            <a:r>
              <a:rPr lang="en-US" sz="1400" b="0" i="1" dirty="0">
                <a:effectLst/>
                <a:latin typeface="Consolas" panose="020B0609020204030204" pitchFamily="49" charset="0"/>
              </a:rPr>
              <a:t> object; span=(13, 20), match=‘longitude’&gt;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400" dirty="0">
                <a:latin typeface="Consolas" panose="020B0609020204030204" pitchFamily="49" charset="0"/>
              </a:rPr>
              <a:t>We extract data using </a:t>
            </a:r>
            <a:r>
              <a:rPr lang="en-US" sz="1400" dirty="0" err="1">
                <a:latin typeface="Consolas" panose="020B0609020204030204" pitchFamily="49" charset="0"/>
              </a:rPr>
              <a:t>x.group</a:t>
            </a:r>
            <a:r>
              <a:rPr lang="en-US" sz="1400" dirty="0">
                <a:latin typeface="Consolas" panose="020B0609020204030204" pitchFamily="49" charset="0"/>
              </a:rPr>
              <a:t>(</a:t>
            </a:r>
            <a:r>
              <a:rPr lang="en-US" sz="1400" b="1" dirty="0">
                <a:latin typeface="Consolas" panose="020B0609020204030204" pitchFamily="49" charset="0"/>
              </a:rPr>
              <a:t>1</a:t>
            </a:r>
            <a:r>
              <a:rPr lang="en-US" sz="1400" dirty="0">
                <a:latin typeface="Consolas" panose="020B0609020204030204" pitchFamily="49" charset="0"/>
              </a:rPr>
              <a:t>) 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400" dirty="0">
                <a:latin typeface="Consolas" panose="020B0609020204030204" pitchFamily="49" charset="0"/>
              </a:rPr>
              <a:t>If it’s not timestamp, we change type to float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400" i="1" dirty="0">
                <a:latin typeface="Consolas" panose="020B0609020204030204" pitchFamily="49" charset="0"/>
              </a:rPr>
              <a:t>We append </a:t>
            </a:r>
            <a:r>
              <a:rPr lang="en-US" sz="1400" i="1" dirty="0" err="1">
                <a:latin typeface="Consolas" panose="020B0609020204030204" pitchFamily="49" charset="0"/>
              </a:rPr>
              <a:t>all_data</a:t>
            </a:r>
            <a:r>
              <a:rPr lang="en-US" sz="1400" i="1" dirty="0">
                <a:latin typeface="Consolas" panose="020B0609020204030204" pitchFamily="49" charset="0"/>
              </a:rPr>
              <a:t> list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B2656E4-E8CA-8D87-E035-11F4E6DE7437}"/>
              </a:ext>
            </a:extLst>
          </p:cNvPr>
          <p:cNvGrpSpPr/>
          <p:nvPr/>
        </p:nvGrpSpPr>
        <p:grpSpPr>
          <a:xfrm>
            <a:off x="7556501" y="2937486"/>
            <a:ext cx="2888444" cy="1780191"/>
            <a:chOff x="7552268" y="2937486"/>
            <a:chExt cx="2888444" cy="1780191"/>
          </a:xfrm>
        </p:grpSpPr>
        <p:sp>
          <p:nvSpPr>
            <p:cNvPr id="3" name="Left Brace 2">
              <a:extLst>
                <a:ext uri="{FF2B5EF4-FFF2-40B4-BE49-F238E27FC236}">
                  <a16:creationId xmlns:a16="http://schemas.microsoft.com/office/drawing/2014/main" id="{56E61418-307B-22B8-6050-F929F65EF5A3}"/>
                </a:ext>
              </a:extLst>
            </p:cNvPr>
            <p:cNvSpPr/>
            <p:nvPr/>
          </p:nvSpPr>
          <p:spPr>
            <a:xfrm rot="16200000">
              <a:off x="8528051" y="2662320"/>
              <a:ext cx="243417" cy="793750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F27C7D9-7B31-543A-A27E-3FD0E1EE3D85}"/>
                </a:ext>
              </a:extLst>
            </p:cNvPr>
            <p:cNvSpPr/>
            <p:nvPr/>
          </p:nvSpPr>
          <p:spPr>
            <a:xfrm>
              <a:off x="7552268" y="3175001"/>
              <a:ext cx="2888444" cy="1542676"/>
            </a:xfrm>
            <a:custGeom>
              <a:avLst/>
              <a:gdLst>
                <a:gd name="connsiteX0" fmla="*/ 1092200 w 2888444"/>
                <a:gd name="connsiteY0" fmla="*/ 0 h 1542676"/>
                <a:gd name="connsiteX1" fmla="*/ 2611966 w 2888444"/>
                <a:gd name="connsiteY1" fmla="*/ 486833 h 1542676"/>
                <a:gd name="connsiteX2" fmla="*/ 2633133 w 2888444"/>
                <a:gd name="connsiteY2" fmla="*/ 1485900 h 1542676"/>
                <a:gd name="connsiteX3" fmla="*/ 0 w 2888444"/>
                <a:gd name="connsiteY3" fmla="*/ 1443566 h 154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8444" h="1542676">
                  <a:moveTo>
                    <a:pt x="1092200" y="0"/>
                  </a:moveTo>
                  <a:cubicBezTo>
                    <a:pt x="1723672" y="119591"/>
                    <a:pt x="2355144" y="239183"/>
                    <a:pt x="2611966" y="486833"/>
                  </a:cubicBezTo>
                  <a:cubicBezTo>
                    <a:pt x="2868788" y="734483"/>
                    <a:pt x="3068461" y="1326445"/>
                    <a:pt x="2633133" y="1485900"/>
                  </a:cubicBezTo>
                  <a:cubicBezTo>
                    <a:pt x="2197805" y="1645355"/>
                    <a:pt x="345722" y="1415344"/>
                    <a:pt x="0" y="1443566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20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AAD711-9EF4-02E7-96AD-944BAB8AF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0CF95-5B38-B43D-88CD-7B70593FB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9111669" cy="115920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data is stored (using Pandas </a:t>
            </a:r>
            <a:r>
              <a:rPr lang="en-US" sz="40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dataframe</a:t>
            </a:r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D76EAC-9900-F882-262B-FF4C64154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710" y="1966293"/>
            <a:ext cx="9254578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022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58EADD-57F6-DAEB-8BC3-6D5663323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 (using Dash &amp; </a:t>
            </a:r>
            <a:r>
              <a:rPr lang="en-US" sz="40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Ploty</a:t>
            </a:r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9536F3-A91D-EE6A-7773-DF9BEDD2E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25" y="1983502"/>
            <a:ext cx="11327549" cy="441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12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46EDB4-47F6-E75A-FB7B-8D04D696C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DJI_5363">
            <a:hlinkClick r:id="" action="ppaction://media"/>
            <a:extLst>
              <a:ext uri="{FF2B5EF4-FFF2-40B4-BE49-F238E27FC236}">
                <a16:creationId xmlns:a16="http://schemas.microsoft.com/office/drawing/2014/main" id="{E89A3F59-070C-4D27-E2B1-8E9664360E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26605"/>
            <a:ext cx="12191998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B4408A-7352-259E-B969-A1D0C570E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attention</a:t>
            </a:r>
          </a:p>
        </p:txBody>
      </p:sp>
    </p:spTree>
    <p:extLst>
      <p:ext uri="{BB962C8B-B14F-4D97-AF65-F5344CB8AC3E}">
        <p14:creationId xmlns:p14="http://schemas.microsoft.com/office/powerpoint/2010/main" val="27567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63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302</Words>
  <Application>Microsoft Office PowerPoint</Application>
  <PresentationFormat>Widescreen</PresentationFormat>
  <Paragraphs>32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Consolas</vt:lpstr>
      <vt:lpstr>Office Theme</vt:lpstr>
      <vt:lpstr>Drone map project</vt:lpstr>
      <vt:lpstr>Data</vt:lpstr>
      <vt:lpstr>Data extraction </vt:lpstr>
      <vt:lpstr>How data is stored (using Pandas dataframe)</vt:lpstr>
      <vt:lpstr>Result (using Dash &amp; Ploty)</vt:lpstr>
      <vt:lpstr>Thank you for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Dovydas Kundrotas</dc:creator>
  <cp:lastModifiedBy>Dovydas Kundrotas</cp:lastModifiedBy>
  <cp:revision>13</cp:revision>
  <dcterms:created xsi:type="dcterms:W3CDTF">2025-05-03T20:30:07Z</dcterms:created>
  <dcterms:modified xsi:type="dcterms:W3CDTF">2025-05-04T23:20:12Z</dcterms:modified>
</cp:coreProperties>
</file>

<file path=docProps/thumbnail.jpeg>
</file>